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3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2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1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" y="147608"/>
            <a:ext cx="1083979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Газель, цвет: белый, ГРЗ: б/н, брошено по адресу: г. Москва, район Щербинка, ул. Маршала Савицкого, вблизи д. 22 корп. 2 стр. 2; 2) марка: ВАЗ 2105, цвет: мурена, ГРЗ: б/н, брошено по адресу: г. Москва, район Щербинка, </a:t>
            </a:r>
            <a:r>
              <a:rPr lang="ru-RU" sz="1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Бутовский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тупик, вблизи д. 6А стр. 1; 3) марка: Лада Калина, цвет: серебристый, ГРЗ: б/н, брошено по адресу: г. Москва, район Щербинка, ул. Флотская, вблизи ГСК "Полёт-3" (координаты: 55.517672, 37.526402);  4) марка: Дэу </a:t>
            </a:r>
            <a:r>
              <a:rPr lang="ru-RU" sz="1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Матиз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цвет: золотистый, ГРЗ: К049ВР95, брошено по адресу: г. Москва, район Щербинка, ул. Флотская, вблизи ГСК "Полёт-3" (координаты: 55.517673, 37.526163); 5) марка: ВАЗ 2114, цвет: серый, ГРЗ: б/н, брошено по адресу: г. Москва, район Щербинка, квартал Южный, вблизи д. 8.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 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2" y="2460396"/>
            <a:ext cx="2758864" cy="21154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013" y="2414784"/>
            <a:ext cx="1853394" cy="2206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9364" y="2414784"/>
            <a:ext cx="2871751" cy="21610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087" y="2414784"/>
            <a:ext cx="2416901" cy="21611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5896" y="4888673"/>
            <a:ext cx="2477335" cy="184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361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2026-05-26T08:57:30Z</dcterms:created>
  <dcterms:modified xsi:type="dcterms:W3CDTF">2026-05-28T11:28:32Z</dcterms:modified>
</cp:coreProperties>
</file>